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Moontime" charset="1" panose="00000000000000000000"/>
      <p:regular r:id="rId11"/>
    </p:embeddedFont>
    <p:embeddedFont>
      <p:font typeface="Cloud Script" charset="1" panose="00000000000000000000"/>
      <p:regular r:id="rId12"/>
    </p:embeddedFont>
    <p:embeddedFont>
      <p:font typeface="Cloud Script Bold" charset="1" panose="000000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5054414" y="-2946586"/>
            <a:ext cx="8209167" cy="16200605"/>
            <a:chOff x="0" y="0"/>
            <a:chExt cx="2335607" cy="460926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35607" cy="4609269"/>
            </a:xfrm>
            <a:custGeom>
              <a:avLst/>
              <a:gdLst/>
              <a:ahLst/>
              <a:cxnLst/>
              <a:rect r="r" b="b" t="t" l="l"/>
              <a:pathLst>
                <a:path h="4609269" w="2335607">
                  <a:moveTo>
                    <a:pt x="0" y="0"/>
                  </a:moveTo>
                  <a:lnTo>
                    <a:pt x="2335607" y="0"/>
                  </a:lnTo>
                  <a:lnTo>
                    <a:pt x="2335607" y="4609269"/>
                  </a:lnTo>
                  <a:lnTo>
                    <a:pt x="0" y="4609269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335607" cy="4647369"/>
            </a:xfrm>
            <a:prstGeom prst="rect">
              <a:avLst/>
            </a:prstGeom>
          </p:spPr>
          <p:txBody>
            <a:bodyPr anchor="ctr" rtlCol="false" tIns="48876" lIns="48876" bIns="48876" rIns="48876"/>
            <a:lstStyle/>
            <a:p>
              <a:pPr algn="ctr">
                <a:lnSpc>
                  <a:spcPts val="2468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919174" y="2749452"/>
            <a:ext cx="10317538" cy="1996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82"/>
              </a:lnSpc>
            </a:pPr>
            <a:r>
              <a:rPr lang="en-US" sz="17003">
                <a:gradFill>
                  <a:gsLst>
                    <a:gs pos="0">
                      <a:srgbClr val="7B2D9F">
                        <a:alpha val="100000"/>
                      </a:srgbClr>
                    </a:gs>
                    <a:gs pos="100000">
                      <a:srgbClr val="FDD82E">
                        <a:alpha val="100000"/>
                      </a:srgbClr>
                    </a:gs>
                  </a:gsLst>
                  <a:lin ang="5400000"/>
                </a:gradFill>
                <a:latin typeface="Moontime"/>
                <a:ea typeface="Moontime"/>
                <a:cs typeface="Moontime"/>
                <a:sym typeface="Moontime"/>
              </a:rPr>
              <a:t>Orientación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4115833" y="-3086100"/>
            <a:ext cx="8344335" cy="8229600"/>
          </a:xfrm>
          <a:custGeom>
            <a:avLst/>
            <a:gdLst/>
            <a:ahLst/>
            <a:cxnLst/>
            <a:rect r="r" b="b" t="t" l="l"/>
            <a:pathLst>
              <a:path h="8229600" w="8344335">
                <a:moveTo>
                  <a:pt x="0" y="0"/>
                </a:moveTo>
                <a:lnTo>
                  <a:pt x="8344334" y="0"/>
                </a:lnTo>
                <a:lnTo>
                  <a:pt x="834433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103186" y="-4980624"/>
            <a:ext cx="9124990" cy="8229600"/>
          </a:xfrm>
          <a:custGeom>
            <a:avLst/>
            <a:gdLst/>
            <a:ahLst/>
            <a:cxnLst/>
            <a:rect r="r" b="b" t="t" l="l"/>
            <a:pathLst>
              <a:path h="8229600" w="9124990">
                <a:moveTo>
                  <a:pt x="0" y="0"/>
                </a:moveTo>
                <a:lnTo>
                  <a:pt x="9124990" y="0"/>
                </a:lnTo>
                <a:lnTo>
                  <a:pt x="91249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4968704" y="3915851"/>
            <a:ext cx="8344335" cy="8229600"/>
          </a:xfrm>
          <a:custGeom>
            <a:avLst/>
            <a:gdLst/>
            <a:ahLst/>
            <a:cxnLst/>
            <a:rect r="r" b="b" t="t" l="l"/>
            <a:pathLst>
              <a:path h="8229600" w="8344335">
                <a:moveTo>
                  <a:pt x="0" y="0"/>
                </a:moveTo>
                <a:lnTo>
                  <a:pt x="8344335" y="0"/>
                </a:lnTo>
                <a:lnTo>
                  <a:pt x="834433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553802" y="7676004"/>
            <a:ext cx="9124990" cy="8229600"/>
          </a:xfrm>
          <a:custGeom>
            <a:avLst/>
            <a:gdLst/>
            <a:ahLst/>
            <a:cxnLst/>
            <a:rect r="r" b="b" t="t" l="l"/>
            <a:pathLst>
              <a:path h="8229600" w="9124990">
                <a:moveTo>
                  <a:pt x="0" y="0"/>
                </a:moveTo>
                <a:lnTo>
                  <a:pt x="9124990" y="0"/>
                </a:lnTo>
                <a:lnTo>
                  <a:pt x="91249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276214" y="6259001"/>
            <a:ext cx="10317538" cy="1771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0"/>
              </a:lnSpc>
            </a:pPr>
            <a:r>
              <a:rPr lang="en-US" sz="15000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5CE1E6">
                        <a:alpha val="100000"/>
                      </a:srgbClr>
                    </a:gs>
                  </a:gsLst>
                  <a:lin ang="0"/>
                </a:gradFill>
                <a:latin typeface="Moontime"/>
                <a:ea typeface="Moontime"/>
                <a:cs typeface="Moontime"/>
                <a:sym typeface="Moontime"/>
              </a:rPr>
              <a:t>Funciones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784973" y="6172200"/>
            <a:ext cx="8344335" cy="8229600"/>
          </a:xfrm>
          <a:custGeom>
            <a:avLst/>
            <a:gdLst/>
            <a:ahLst/>
            <a:cxnLst/>
            <a:rect r="r" b="b" t="t" l="l"/>
            <a:pathLst>
              <a:path h="8229600" w="8344335">
                <a:moveTo>
                  <a:pt x="0" y="0"/>
                </a:moveTo>
                <a:lnTo>
                  <a:pt x="8344335" y="0"/>
                </a:lnTo>
                <a:lnTo>
                  <a:pt x="834433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115833" y="-3086100"/>
            <a:ext cx="8344335" cy="8229600"/>
          </a:xfrm>
          <a:custGeom>
            <a:avLst/>
            <a:gdLst/>
            <a:ahLst/>
            <a:cxnLst/>
            <a:rect r="r" b="b" t="t" l="l"/>
            <a:pathLst>
              <a:path h="8229600" w="8344335">
                <a:moveTo>
                  <a:pt x="0" y="0"/>
                </a:moveTo>
                <a:lnTo>
                  <a:pt x="8344334" y="0"/>
                </a:lnTo>
                <a:lnTo>
                  <a:pt x="834433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787776" y="6437064"/>
            <a:ext cx="9124990" cy="8229600"/>
          </a:xfrm>
          <a:custGeom>
            <a:avLst/>
            <a:gdLst/>
            <a:ahLst/>
            <a:cxnLst/>
            <a:rect r="r" b="b" t="t" l="l"/>
            <a:pathLst>
              <a:path h="8229600" w="9124990">
                <a:moveTo>
                  <a:pt x="0" y="0"/>
                </a:moveTo>
                <a:lnTo>
                  <a:pt x="9124990" y="0"/>
                </a:lnTo>
                <a:lnTo>
                  <a:pt x="91249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36559" y="5835511"/>
            <a:ext cx="12445027" cy="201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66"/>
              </a:lnSpc>
            </a:pPr>
            <a:r>
              <a:rPr lang="en-US" sz="17103">
                <a:gradFill>
                  <a:gsLst>
                    <a:gs pos="15000">
                      <a:srgbClr val="7425E3">
                        <a:alpha val="100000"/>
                      </a:srgbClr>
                    </a:gs>
                    <a:gs pos="50000">
                      <a:srgbClr val="1FB1FF">
                        <a:alpha val="100000"/>
                      </a:srgbClr>
                    </a:gs>
                    <a:gs pos="85000">
                      <a:srgbClr val="64FE3E">
                        <a:alpha val="100000"/>
                      </a:srgbClr>
                    </a:gs>
                  </a:gsLst>
                  <a:lin ang="18900000"/>
                </a:gradFill>
                <a:latin typeface="Moontime"/>
                <a:ea typeface="Moontime"/>
                <a:cs typeface="Moontime"/>
                <a:sym typeface="Moontime"/>
              </a:rPr>
              <a:t>Apoya y Asesora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103186" y="-4980624"/>
            <a:ext cx="9124990" cy="8229600"/>
          </a:xfrm>
          <a:custGeom>
            <a:avLst/>
            <a:gdLst/>
            <a:ahLst/>
            <a:cxnLst/>
            <a:rect r="r" b="b" t="t" l="l"/>
            <a:pathLst>
              <a:path h="8229600" w="9124990">
                <a:moveTo>
                  <a:pt x="0" y="0"/>
                </a:moveTo>
                <a:lnTo>
                  <a:pt x="9124990" y="0"/>
                </a:lnTo>
                <a:lnTo>
                  <a:pt x="91249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921486" y="1619250"/>
            <a:ext cx="12445027" cy="1996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82"/>
              </a:lnSpc>
            </a:pPr>
            <a:r>
              <a:rPr lang="en-US" sz="17003">
                <a:gradFill>
                  <a:gsLst>
                    <a:gs pos="0">
                      <a:srgbClr val="FF66C4">
                        <a:alpha val="100000"/>
                      </a:srgbClr>
                    </a:gs>
                    <a:gs pos="100000">
                      <a:srgbClr val="FFDE59">
                        <a:alpha val="100000"/>
                      </a:srgbClr>
                    </a:gs>
                  </a:gsLst>
                  <a:lin ang="0"/>
                </a:gradFill>
                <a:latin typeface="Moontime"/>
                <a:ea typeface="Moontime"/>
                <a:cs typeface="Moontime"/>
                <a:sym typeface="Moontime"/>
              </a:rPr>
              <a:t>¿Qué hace?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784973" y="6172200"/>
            <a:ext cx="8344335" cy="8229600"/>
          </a:xfrm>
          <a:custGeom>
            <a:avLst/>
            <a:gdLst/>
            <a:ahLst/>
            <a:cxnLst/>
            <a:rect r="r" b="b" t="t" l="l"/>
            <a:pathLst>
              <a:path h="8229600" w="8344335">
                <a:moveTo>
                  <a:pt x="0" y="0"/>
                </a:moveTo>
                <a:lnTo>
                  <a:pt x="8344335" y="0"/>
                </a:lnTo>
                <a:lnTo>
                  <a:pt x="834433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115833" y="-3086100"/>
            <a:ext cx="8344335" cy="8229600"/>
          </a:xfrm>
          <a:custGeom>
            <a:avLst/>
            <a:gdLst/>
            <a:ahLst/>
            <a:cxnLst/>
            <a:rect r="r" b="b" t="t" l="l"/>
            <a:pathLst>
              <a:path h="8229600" w="8344335">
                <a:moveTo>
                  <a:pt x="0" y="0"/>
                </a:moveTo>
                <a:lnTo>
                  <a:pt x="8344334" y="0"/>
                </a:lnTo>
                <a:lnTo>
                  <a:pt x="834433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787776" y="6437064"/>
            <a:ext cx="9124990" cy="8229600"/>
          </a:xfrm>
          <a:custGeom>
            <a:avLst/>
            <a:gdLst/>
            <a:ahLst/>
            <a:cxnLst/>
            <a:rect r="r" b="b" t="t" l="l"/>
            <a:pathLst>
              <a:path h="8229600" w="9124990">
                <a:moveTo>
                  <a:pt x="0" y="0"/>
                </a:moveTo>
                <a:lnTo>
                  <a:pt x="9124990" y="0"/>
                </a:lnTo>
                <a:lnTo>
                  <a:pt x="91249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677661" y="4766303"/>
            <a:ext cx="12445027" cy="3968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12000">
                <a:gradFill>
                  <a:gsLst>
                    <a:gs pos="15000">
                      <a:srgbClr val="7425E3">
                        <a:alpha val="100000"/>
                      </a:srgbClr>
                    </a:gs>
                    <a:gs pos="50000">
                      <a:srgbClr val="1FB1FF">
                        <a:alpha val="100000"/>
                      </a:srgbClr>
                    </a:gs>
                    <a:gs pos="85000">
                      <a:srgbClr val="64FE3E">
                        <a:alpha val="100000"/>
                      </a:srgbClr>
                    </a:gs>
                  </a:gsLst>
                  <a:lin ang="18900000"/>
                </a:gradFill>
                <a:latin typeface="Moontime"/>
                <a:ea typeface="Moontime"/>
                <a:cs typeface="Moontime"/>
                <a:sym typeface="Moontime"/>
              </a:rPr>
              <a:t>A toda la comunidad educativa: </a:t>
            </a:r>
          </a:p>
          <a:p>
            <a:pPr algn="ctr">
              <a:lnSpc>
                <a:spcPts val="10080"/>
              </a:lnSpc>
            </a:pPr>
            <a:r>
              <a:rPr lang="en-US" sz="12000">
                <a:gradFill>
                  <a:gsLst>
                    <a:gs pos="15000">
                      <a:srgbClr val="7425E3">
                        <a:alpha val="100000"/>
                      </a:srgbClr>
                    </a:gs>
                    <a:gs pos="50000">
                      <a:srgbClr val="1FB1FF">
                        <a:alpha val="100000"/>
                      </a:srgbClr>
                    </a:gs>
                    <a:gs pos="85000">
                      <a:srgbClr val="64FE3E">
                        <a:alpha val="100000"/>
                      </a:srgbClr>
                    </a:gs>
                  </a:gsLst>
                  <a:lin ang="18900000"/>
                </a:gradFill>
                <a:latin typeface="Moontime"/>
                <a:ea typeface="Moontime"/>
                <a:cs typeface="Moontime"/>
                <a:sym typeface="Moontime"/>
              </a:rPr>
              <a:t>alumnado, claustro, familias...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103186" y="-4980624"/>
            <a:ext cx="9124990" cy="8229600"/>
          </a:xfrm>
          <a:custGeom>
            <a:avLst/>
            <a:gdLst/>
            <a:ahLst/>
            <a:cxnLst/>
            <a:rect r="r" b="b" t="t" l="l"/>
            <a:pathLst>
              <a:path h="8229600" w="9124990">
                <a:moveTo>
                  <a:pt x="0" y="0"/>
                </a:moveTo>
                <a:lnTo>
                  <a:pt x="9124990" y="0"/>
                </a:lnTo>
                <a:lnTo>
                  <a:pt x="91249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42379" y="941844"/>
            <a:ext cx="12445027" cy="1996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82"/>
              </a:lnSpc>
            </a:pPr>
            <a:r>
              <a:rPr lang="en-US" sz="17003">
                <a:gradFill>
                  <a:gsLst>
                    <a:gs pos="0">
                      <a:srgbClr val="FF66C4">
                        <a:alpha val="100000"/>
                      </a:srgbClr>
                    </a:gs>
                    <a:gs pos="100000">
                      <a:srgbClr val="FFDE59">
                        <a:alpha val="100000"/>
                      </a:srgbClr>
                    </a:gs>
                  </a:gsLst>
                  <a:lin ang="0"/>
                </a:gradFill>
                <a:latin typeface="Moontime"/>
                <a:ea typeface="Moontime"/>
                <a:cs typeface="Moontime"/>
                <a:sym typeface="Moontime"/>
              </a:rPr>
              <a:t>¿A quién?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5054414" y="-2946586"/>
            <a:ext cx="8209167" cy="16200605"/>
            <a:chOff x="0" y="0"/>
            <a:chExt cx="2335607" cy="460926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35607" cy="4609269"/>
            </a:xfrm>
            <a:custGeom>
              <a:avLst/>
              <a:gdLst/>
              <a:ahLst/>
              <a:cxnLst/>
              <a:rect r="r" b="b" t="t" l="l"/>
              <a:pathLst>
                <a:path h="4609269" w="2335607">
                  <a:moveTo>
                    <a:pt x="0" y="0"/>
                  </a:moveTo>
                  <a:lnTo>
                    <a:pt x="2335607" y="0"/>
                  </a:lnTo>
                  <a:lnTo>
                    <a:pt x="2335607" y="4609269"/>
                  </a:lnTo>
                  <a:lnTo>
                    <a:pt x="0" y="4609269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335607" cy="4647369"/>
            </a:xfrm>
            <a:prstGeom prst="rect">
              <a:avLst/>
            </a:prstGeom>
          </p:spPr>
          <p:txBody>
            <a:bodyPr anchor="ctr" rtlCol="false" tIns="48876" lIns="48876" bIns="48876" rIns="48876"/>
            <a:lstStyle/>
            <a:p>
              <a:pPr algn="ctr">
                <a:lnSpc>
                  <a:spcPts val="2468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115833" y="-3086100"/>
            <a:ext cx="8344335" cy="8229600"/>
          </a:xfrm>
          <a:custGeom>
            <a:avLst/>
            <a:gdLst/>
            <a:ahLst/>
            <a:cxnLst/>
            <a:rect r="r" b="b" t="t" l="l"/>
            <a:pathLst>
              <a:path h="8229600" w="8344335">
                <a:moveTo>
                  <a:pt x="0" y="0"/>
                </a:moveTo>
                <a:lnTo>
                  <a:pt x="8344334" y="0"/>
                </a:lnTo>
                <a:lnTo>
                  <a:pt x="834433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03186" y="-4980624"/>
            <a:ext cx="9124990" cy="8229600"/>
          </a:xfrm>
          <a:custGeom>
            <a:avLst/>
            <a:gdLst/>
            <a:ahLst/>
            <a:cxnLst/>
            <a:rect r="r" b="b" t="t" l="l"/>
            <a:pathLst>
              <a:path h="8229600" w="9124990">
                <a:moveTo>
                  <a:pt x="0" y="0"/>
                </a:moveTo>
                <a:lnTo>
                  <a:pt x="9124990" y="0"/>
                </a:lnTo>
                <a:lnTo>
                  <a:pt x="91249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4968704" y="3915851"/>
            <a:ext cx="8344335" cy="8229600"/>
          </a:xfrm>
          <a:custGeom>
            <a:avLst/>
            <a:gdLst/>
            <a:ahLst/>
            <a:cxnLst/>
            <a:rect r="r" b="b" t="t" l="l"/>
            <a:pathLst>
              <a:path h="8229600" w="8344335">
                <a:moveTo>
                  <a:pt x="0" y="0"/>
                </a:moveTo>
                <a:lnTo>
                  <a:pt x="8344335" y="0"/>
                </a:lnTo>
                <a:lnTo>
                  <a:pt x="834433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553802" y="7676004"/>
            <a:ext cx="9124990" cy="8229600"/>
          </a:xfrm>
          <a:custGeom>
            <a:avLst/>
            <a:gdLst/>
            <a:ahLst/>
            <a:cxnLst/>
            <a:rect r="r" b="b" t="t" l="l"/>
            <a:pathLst>
              <a:path h="8229600" w="9124990">
                <a:moveTo>
                  <a:pt x="0" y="0"/>
                </a:moveTo>
                <a:lnTo>
                  <a:pt x="9124990" y="0"/>
                </a:lnTo>
                <a:lnTo>
                  <a:pt x="91249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449846" y="4991514"/>
            <a:ext cx="3851570" cy="1316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491"/>
              </a:lnSpc>
              <a:spcBef>
                <a:spcPct val="0"/>
              </a:spcBef>
            </a:pPr>
            <a:r>
              <a:rPr lang="en-US" sz="11299" strike="noStrike" u="none">
                <a:gradFill>
                  <a:gsLst>
                    <a:gs pos="0">
                      <a:srgbClr val="FF66C4">
                        <a:alpha val="100000"/>
                      </a:srgbClr>
                    </a:gs>
                    <a:gs pos="100000">
                      <a:srgbClr val="FFDE59">
                        <a:alpha val="100000"/>
                      </a:srgbClr>
                    </a:gs>
                  </a:gsLst>
                  <a:lin ang="0"/>
                </a:gradFill>
                <a:latin typeface="Moontime"/>
                <a:ea typeface="Moontime"/>
                <a:cs typeface="Moontime"/>
                <a:sym typeface="Moontime"/>
              </a:rPr>
              <a:t>Áreas: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467" y="2172398"/>
            <a:ext cx="10376341" cy="6307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069164" indent="-534582" lvl="1">
              <a:lnSpc>
                <a:spcPts val="8369"/>
              </a:lnSpc>
              <a:buAutoNum type="arabicPeriod" startAt="1"/>
            </a:pPr>
            <a:r>
              <a:rPr lang="en-US" sz="4952" spc="822">
                <a:gradFill>
                  <a:gsLst>
                    <a:gs pos="15000">
                      <a:srgbClr val="7425E3">
                        <a:alpha val="100000"/>
                      </a:srgbClr>
                    </a:gs>
                    <a:gs pos="50000">
                      <a:srgbClr val="1FB1FF">
                        <a:alpha val="100000"/>
                      </a:srgbClr>
                    </a:gs>
                    <a:gs pos="85000">
                      <a:srgbClr val="64FE3E">
                        <a:alpha val="100000"/>
                      </a:srgbClr>
                    </a:gs>
                  </a:gsLst>
                  <a:lin ang="18900000"/>
                </a:gradFill>
                <a:latin typeface="Cloud Script"/>
                <a:ea typeface="Cloud Script"/>
                <a:cs typeface="Cloud Script"/>
                <a:sym typeface="Cloud Script"/>
              </a:rPr>
              <a:t>Enseñanza-Aprendizaje</a:t>
            </a:r>
          </a:p>
          <a:p>
            <a:pPr algn="just" marL="1069164" indent="-534582" lvl="1">
              <a:lnSpc>
                <a:spcPts val="8369"/>
              </a:lnSpc>
              <a:buAutoNum type="arabicPeriod" startAt="1"/>
            </a:pPr>
            <a:r>
              <a:rPr lang="en-US" sz="4952" spc="822">
                <a:gradFill>
                  <a:gsLst>
                    <a:gs pos="15000">
                      <a:srgbClr val="7425E3">
                        <a:alpha val="100000"/>
                      </a:srgbClr>
                    </a:gs>
                    <a:gs pos="50000">
                      <a:srgbClr val="1FB1FF">
                        <a:alpha val="100000"/>
                      </a:srgbClr>
                    </a:gs>
                    <a:gs pos="85000">
                      <a:srgbClr val="64FE3E">
                        <a:alpha val="100000"/>
                      </a:srgbClr>
                    </a:gs>
                  </a:gsLst>
                  <a:lin ang="18900000"/>
                </a:gradFill>
                <a:latin typeface="Cloud Script"/>
                <a:ea typeface="Cloud Script"/>
                <a:cs typeface="Cloud Script"/>
                <a:sym typeface="Cloud Script"/>
              </a:rPr>
              <a:t>Salud Mental</a:t>
            </a:r>
          </a:p>
          <a:p>
            <a:pPr algn="just" marL="1069164" indent="-534582" lvl="1">
              <a:lnSpc>
                <a:spcPts val="8369"/>
              </a:lnSpc>
              <a:buAutoNum type="arabicPeriod" startAt="1"/>
            </a:pPr>
            <a:r>
              <a:rPr lang="en-US" sz="4952" spc="822">
                <a:gradFill>
                  <a:gsLst>
                    <a:gs pos="15000">
                      <a:srgbClr val="7425E3">
                        <a:alpha val="100000"/>
                      </a:srgbClr>
                    </a:gs>
                    <a:gs pos="50000">
                      <a:srgbClr val="1FB1FF">
                        <a:alpha val="100000"/>
                      </a:srgbClr>
                    </a:gs>
                    <a:gs pos="85000">
                      <a:srgbClr val="64FE3E">
                        <a:alpha val="100000"/>
                      </a:srgbClr>
                    </a:gs>
                  </a:gsLst>
                  <a:lin ang="18900000"/>
                </a:gradFill>
                <a:latin typeface="Cloud Script"/>
                <a:ea typeface="Cloud Script"/>
                <a:cs typeface="Cloud Script"/>
                <a:sym typeface="Cloud Script"/>
              </a:rPr>
              <a:t>Orientación Académica y Profesional</a:t>
            </a:r>
          </a:p>
          <a:p>
            <a:pPr algn="just" marL="1069164" indent="-534582" lvl="1">
              <a:lnSpc>
                <a:spcPts val="8369"/>
              </a:lnSpc>
              <a:buAutoNum type="arabicPeriod" startAt="1"/>
            </a:pPr>
            <a:r>
              <a:rPr lang="en-US" sz="4952" spc="822">
                <a:gradFill>
                  <a:gsLst>
                    <a:gs pos="15000">
                      <a:srgbClr val="7425E3">
                        <a:alpha val="100000"/>
                      </a:srgbClr>
                    </a:gs>
                    <a:gs pos="50000">
                      <a:srgbClr val="1FB1FF">
                        <a:alpha val="100000"/>
                      </a:srgbClr>
                    </a:gs>
                    <a:gs pos="85000">
                      <a:srgbClr val="64FE3E">
                        <a:alpha val="100000"/>
                      </a:srgbClr>
                    </a:gs>
                  </a:gsLst>
                  <a:lin ang="18900000"/>
                </a:gradFill>
                <a:latin typeface="Cloud Script"/>
                <a:ea typeface="Cloud Script"/>
                <a:cs typeface="Cloud Script"/>
                <a:sym typeface="Cloud Script"/>
              </a:rPr>
              <a:t>Apoyo a la Acción Tutorial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335742" y="6003950"/>
            <a:ext cx="8344335" cy="8229600"/>
          </a:xfrm>
          <a:custGeom>
            <a:avLst/>
            <a:gdLst/>
            <a:ahLst/>
            <a:cxnLst/>
            <a:rect r="r" b="b" t="t" l="l"/>
            <a:pathLst>
              <a:path h="8229600" w="8344335">
                <a:moveTo>
                  <a:pt x="0" y="0"/>
                </a:moveTo>
                <a:lnTo>
                  <a:pt x="8344335" y="0"/>
                </a:lnTo>
                <a:lnTo>
                  <a:pt x="834433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423417" y="-3086100"/>
            <a:ext cx="8344335" cy="8229600"/>
          </a:xfrm>
          <a:custGeom>
            <a:avLst/>
            <a:gdLst/>
            <a:ahLst/>
            <a:cxnLst/>
            <a:rect r="r" b="b" t="t" l="l"/>
            <a:pathLst>
              <a:path h="8229600" w="8344335">
                <a:moveTo>
                  <a:pt x="0" y="0"/>
                </a:moveTo>
                <a:lnTo>
                  <a:pt x="8344334" y="0"/>
                </a:lnTo>
                <a:lnTo>
                  <a:pt x="834433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-1788850" y="1112381"/>
            <a:ext cx="12445027" cy="1996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4282"/>
              </a:lnSpc>
              <a:spcBef>
                <a:spcPct val="0"/>
              </a:spcBef>
            </a:pPr>
            <a:r>
              <a:rPr lang="en-US" sz="17003" strike="noStrike" u="none">
                <a:gradFill>
                  <a:gsLst>
                    <a:gs pos="0">
                      <a:srgbClr val="FF66C4">
                        <a:alpha val="100000"/>
                      </a:srgbClr>
                    </a:gs>
                    <a:gs pos="100000">
                      <a:srgbClr val="FFDE59">
                        <a:alpha val="100000"/>
                      </a:srgbClr>
                    </a:gs>
                  </a:gsLst>
                  <a:lin ang="0"/>
                </a:gradFill>
                <a:latin typeface="Moontime"/>
                <a:ea typeface="Moontime"/>
                <a:cs typeface="Moontime"/>
                <a:sym typeface="Moontime"/>
              </a:rPr>
              <a:t>Contacto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2726069" y="7429543"/>
            <a:ext cx="9124990" cy="8544673"/>
          </a:xfrm>
          <a:custGeom>
            <a:avLst/>
            <a:gdLst/>
            <a:ahLst/>
            <a:cxnLst/>
            <a:rect r="r" b="b" t="t" l="l"/>
            <a:pathLst>
              <a:path h="8544673" w="9124990">
                <a:moveTo>
                  <a:pt x="0" y="0"/>
                </a:moveTo>
                <a:lnTo>
                  <a:pt x="9124989" y="0"/>
                </a:lnTo>
                <a:lnTo>
                  <a:pt x="9124989" y="8544673"/>
                </a:lnTo>
                <a:lnTo>
                  <a:pt x="0" y="85446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14" t="0" r="-1914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03186" y="-4980624"/>
            <a:ext cx="9124990" cy="8229600"/>
          </a:xfrm>
          <a:custGeom>
            <a:avLst/>
            <a:gdLst/>
            <a:ahLst/>
            <a:cxnLst/>
            <a:rect r="r" b="b" t="t" l="l"/>
            <a:pathLst>
              <a:path h="8229600" w="9124990">
                <a:moveTo>
                  <a:pt x="0" y="0"/>
                </a:moveTo>
                <a:lnTo>
                  <a:pt x="9124990" y="0"/>
                </a:lnTo>
                <a:lnTo>
                  <a:pt x="91249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17744" y="3474169"/>
            <a:ext cx="14193738" cy="888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6"/>
              </a:lnSpc>
              <a:spcBef>
                <a:spcPct val="0"/>
              </a:spcBef>
            </a:pPr>
            <a:r>
              <a:rPr lang="en-US" sz="4400" spc="730">
                <a:solidFill>
                  <a:srgbClr val="A6A6A6"/>
                </a:solidFill>
                <a:latin typeface="Cloud Script"/>
                <a:ea typeface="Cloud Script"/>
                <a:cs typeface="Cloud Script"/>
                <a:sym typeface="Cloud Script"/>
              </a:rPr>
              <a:t>Mail:</a:t>
            </a:r>
            <a:r>
              <a:rPr lang="en-US" sz="4400" spc="730">
                <a:solidFill>
                  <a:srgbClr val="000000"/>
                </a:solidFill>
                <a:latin typeface="Cloud Script"/>
                <a:ea typeface="Cloud Script"/>
                <a:cs typeface="Cloud Script"/>
                <a:sym typeface="Cloud Script"/>
              </a:rPr>
              <a:t> </a:t>
            </a:r>
            <a:r>
              <a:rPr lang="en-US" b="true" sz="4400" spc="730">
                <a:solidFill>
                  <a:srgbClr val="000000"/>
                </a:solidFill>
                <a:latin typeface="Cloud Script Bold"/>
                <a:ea typeface="Cloud Script Bold"/>
                <a:cs typeface="Cloud Script Bold"/>
                <a:sym typeface="Cloud Script Bold"/>
              </a:rPr>
              <a:t>40004531.ori</a:t>
            </a:r>
            <a:r>
              <a:rPr lang="en-US" b="true" sz="4400" spc="730">
                <a:solidFill>
                  <a:srgbClr val="000000"/>
                </a:solidFill>
                <a:latin typeface="Cloud Script Bold"/>
                <a:ea typeface="Cloud Script Bold"/>
                <a:cs typeface="Cloud Script Bold"/>
                <a:sym typeface="Cloud Script Bold"/>
              </a:rPr>
              <a:t>entacion@educa.jcyl.es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78369" y="5559977"/>
            <a:ext cx="9997976" cy="3529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98"/>
              </a:lnSpc>
            </a:pPr>
            <a:r>
              <a:rPr lang="en-US" sz="4200" spc="697">
                <a:solidFill>
                  <a:srgbClr val="A6A6A6"/>
                </a:solidFill>
                <a:latin typeface="Cloud Script"/>
                <a:ea typeface="Cloud Script"/>
                <a:cs typeface="Cloud Script"/>
                <a:sym typeface="Cloud Script"/>
              </a:rPr>
              <a:t>Despacho</a:t>
            </a:r>
            <a:r>
              <a:rPr lang="en-US" sz="4200" spc="697">
                <a:solidFill>
                  <a:srgbClr val="000000"/>
                </a:solidFill>
                <a:latin typeface="Cloud Script"/>
                <a:ea typeface="Cloud Script"/>
                <a:cs typeface="Cloud Script"/>
                <a:sym typeface="Cloud Script"/>
              </a:rPr>
              <a:t>: secretaría.</a:t>
            </a:r>
          </a:p>
          <a:p>
            <a:pPr algn="l">
              <a:lnSpc>
                <a:spcPts val="7098"/>
              </a:lnSpc>
            </a:pPr>
            <a:r>
              <a:rPr lang="en-US" sz="4200" spc="697">
                <a:solidFill>
                  <a:srgbClr val="A6A6A6"/>
                </a:solidFill>
                <a:latin typeface="Cloud Script"/>
                <a:ea typeface="Cloud Script"/>
                <a:cs typeface="Cloud Script"/>
                <a:sym typeface="Cloud Script"/>
              </a:rPr>
              <a:t>Horario:</a:t>
            </a:r>
            <a:r>
              <a:rPr lang="en-US" sz="4200" spc="697">
                <a:solidFill>
                  <a:srgbClr val="000000"/>
                </a:solidFill>
                <a:latin typeface="Cloud Script"/>
                <a:ea typeface="Cloud Script"/>
                <a:cs typeface="Cloud Script"/>
                <a:sym typeface="Cloud Script"/>
              </a:rPr>
              <a:t> </a:t>
            </a:r>
          </a:p>
          <a:p>
            <a:pPr algn="l" marL="906785" indent="-453392" lvl="1">
              <a:lnSpc>
                <a:spcPts val="7098"/>
              </a:lnSpc>
              <a:buFont typeface="Arial"/>
              <a:buChar char="•"/>
            </a:pPr>
            <a:r>
              <a:rPr lang="en-US" sz="4200" spc="697">
                <a:solidFill>
                  <a:srgbClr val="000000"/>
                </a:solidFill>
                <a:latin typeface="Cloud Script"/>
                <a:ea typeface="Cloud Script"/>
                <a:cs typeface="Cloud Script"/>
                <a:sym typeface="Cloud Script"/>
              </a:rPr>
              <a:t>lunes y martes de 16 a 20h.</a:t>
            </a:r>
          </a:p>
          <a:p>
            <a:pPr algn="l" marL="906785" indent="-453392" lvl="1">
              <a:lnSpc>
                <a:spcPts val="7098"/>
              </a:lnSpc>
              <a:spcBef>
                <a:spcPct val="0"/>
              </a:spcBef>
              <a:buFont typeface="Arial"/>
              <a:buChar char="•"/>
            </a:pPr>
            <a:r>
              <a:rPr lang="en-US" sz="4200" spc="697">
                <a:solidFill>
                  <a:srgbClr val="000000"/>
                </a:solidFill>
                <a:latin typeface="Cloud Script"/>
                <a:ea typeface="Cloud Script"/>
                <a:cs typeface="Cloud Script"/>
                <a:sym typeface="Cloud Script"/>
              </a:rPr>
              <a:t>miercóles de 16 a 18h.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DAG494NaLhI</dc:identifier>
  <dcterms:modified xsi:type="dcterms:W3CDTF">2011-08-01T06:04:30Z</dcterms:modified>
  <cp:revision>1</cp:revision>
  <dc:title>Orientación</dc:title>
</cp:coreProperties>
</file>